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5" r:id="rId9"/>
    <p:sldId id="266" r:id="rId10"/>
    <p:sldId id="260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6436" y="1524000"/>
            <a:ext cx="6631128" cy="32004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437" y="4876800"/>
            <a:ext cx="5373499" cy="990600"/>
          </a:xfrm>
        </p:spPr>
        <p:txBody>
          <a:bodyPr lIns="91440"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5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46082" y="0"/>
            <a:ext cx="5097917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114680" y="0"/>
            <a:ext cx="5029319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28" y="685800"/>
            <a:ext cx="3201234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128" y="4724400"/>
            <a:ext cx="3201234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58750" y="685801"/>
            <a:ext cx="914639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0613" y="685800"/>
            <a:ext cx="6116642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AEF3-BD15-4D68-90ED-537BB8F374CC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FD1-6675-4F30-88BE-E9ADC1A9C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3" y="3429000"/>
            <a:ext cx="7202776" cy="22860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685800"/>
            <a:ext cx="5659324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613" y="1828800"/>
            <a:ext cx="3487057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29" y="1828801"/>
            <a:ext cx="348706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1676400"/>
            <a:ext cx="3485690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613" y="2438400"/>
            <a:ext cx="3487057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330" y="1676400"/>
            <a:ext cx="3487059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30" y="2438400"/>
            <a:ext cx="348705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685800"/>
            <a:ext cx="411479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/>
              <a:t>11/8/2012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0612" y="3810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3" y="1828800"/>
            <a:ext cx="72027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1122" y="6400801"/>
            <a:ext cx="9903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C1F7-A9E9-4D8B-8C97-C74523B2CF2A}" type="datetimeFigureOut">
              <a:rPr lang="en-US"/>
              <a:pPr/>
              <a:t>11/8/2012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0613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58749" y="6400801"/>
            <a:ext cx="91464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542E4-2CCF-42F6-9D92-ED568035133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640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about_6661817_german-business-etiquette.html" TargetMode="External"/><Relationship Id="rId2" Type="http://schemas.openxmlformats.org/officeDocument/2006/relationships/hyperlink" Target="http://www.ehow.com/about_6627565_social-etiquette-german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xecutiveplanet.com/index.php?title=Germany:_First_Name_or_Title%3F_-_Part_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Business-</a:t>
            </a:r>
            <a:r>
              <a:rPr lang="en-US" dirty="0" err="1" smtClean="0"/>
              <a:t>Etikette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Report by Morgan Lawrence</a:t>
            </a:r>
            <a:endParaRPr lang="en-US" dirty="0"/>
          </a:p>
        </p:txBody>
      </p:sp>
      <p:pic>
        <p:nvPicPr>
          <p:cNvPr id="4098" name="Picture 2" descr="C:\Users\Owner\AppData\Local\Microsoft\Windows\Temporary Internet Files\Content.IE5\W5INPPV6\MP90044314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4190450" cy="235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3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www.ehow.com/about_6627565_social-etiquette-germany.html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www.ehow.com/about_6661817_german-business-etiquette.html</a:t>
            </a:r>
            <a:endParaRPr lang="en-US" dirty="0" smtClean="0"/>
          </a:p>
          <a:p>
            <a:r>
              <a:rPr lang="en-US">
                <a:hlinkClick r:id="rId4"/>
              </a:rPr>
              <a:t>http://www.executiveplanet.com/index.php?title=Germany:_First_Name_or_Title%3F_-_Part_1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47800" y="6174432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Pictures provided by Office.com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71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Kultur</a:t>
            </a:r>
            <a:r>
              <a:rPr lang="en-US" dirty="0" smtClean="0"/>
              <a:t> </a:t>
            </a:r>
            <a:r>
              <a:rPr lang="en-US" dirty="0" err="1"/>
              <a:t>F</a:t>
            </a:r>
            <a:r>
              <a:rPr lang="en-US" dirty="0" err="1" smtClean="0"/>
              <a:t>oto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7" r="15076" b="18209"/>
          <a:stretch/>
        </p:blipFill>
        <p:spPr>
          <a:xfrm>
            <a:off x="1447800" y="1828801"/>
            <a:ext cx="6207261" cy="4011360"/>
          </a:xfrm>
        </p:spPr>
      </p:pic>
    </p:spTree>
    <p:extLst>
      <p:ext uri="{BB962C8B-B14F-4D97-AF65-F5344CB8AC3E}">
        <p14:creationId xmlns:p14="http://schemas.microsoft.com/office/powerpoint/2010/main" val="23444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Impressions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meeting a German professional, be sure to remember their exact title and use it in reference.</a:t>
            </a:r>
          </a:p>
          <a:p>
            <a:r>
              <a:rPr lang="en-US" dirty="0" smtClean="0"/>
              <a:t>Frau is used for females and Herr for males, Herr </a:t>
            </a:r>
            <a:r>
              <a:rPr lang="en-US" dirty="0" err="1" smtClean="0"/>
              <a:t>Doktor</a:t>
            </a:r>
            <a:r>
              <a:rPr lang="en-US" dirty="0" smtClean="0"/>
              <a:t> is used depending on background.</a:t>
            </a:r>
          </a:p>
          <a:p>
            <a:pPr lvl="1"/>
            <a:r>
              <a:rPr lang="en-US" dirty="0" smtClean="0"/>
              <a:t>Ex. Frau </a:t>
            </a:r>
            <a:r>
              <a:rPr lang="en-US" dirty="0" err="1" smtClean="0"/>
              <a:t>Doktor</a:t>
            </a:r>
            <a:r>
              <a:rPr lang="en-US" dirty="0" smtClean="0"/>
              <a:t> </a:t>
            </a:r>
            <a:r>
              <a:rPr lang="en-US" dirty="0" err="1" smtClean="0"/>
              <a:t>Bogard</a:t>
            </a:r>
            <a:r>
              <a:rPr lang="en-US" dirty="0" smtClean="0"/>
              <a:t> </a:t>
            </a:r>
          </a:p>
          <a:p>
            <a:r>
              <a:rPr lang="en-US" dirty="0" smtClean="0"/>
              <a:t>If invited to a German business person’s house, bring imported wine or fine chocolates, or a souvenir from your home country.</a:t>
            </a:r>
          </a:p>
          <a:p>
            <a:r>
              <a:rPr lang="en-US" dirty="0" smtClean="0"/>
              <a:t>Greeting is commemorated with a quick brief handshake and direct eye contact.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U1SETXRS\MP90044243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"/>
            <a:ext cx="2445467" cy="125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67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wner\AppData\Local\Microsoft\Windows\Temporary Internet Files\Content.IE5\U1SETXRS\MP900442941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724768" cy="447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594360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Office.com</a:t>
            </a:r>
            <a:endParaRPr lang="en-US" sz="900" dirty="0"/>
          </a:p>
        </p:txBody>
      </p:sp>
      <p:sp>
        <p:nvSpPr>
          <p:cNvPr id="2" name="TextBox 1"/>
          <p:cNvSpPr txBox="1"/>
          <p:nvPr/>
        </p:nvSpPr>
        <p:spPr>
          <a:xfrm>
            <a:off x="1981200" y="403408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Dressed and Ready for Work!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20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202776" cy="1143000"/>
          </a:xfrm>
        </p:spPr>
        <p:txBody>
          <a:bodyPr/>
          <a:lstStyle/>
          <a:p>
            <a:r>
              <a:rPr lang="en-US" dirty="0" smtClean="0"/>
              <a:t>In a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3" y="1447800"/>
            <a:ext cx="7202776" cy="4724400"/>
          </a:xfrm>
        </p:spPr>
        <p:txBody>
          <a:bodyPr/>
          <a:lstStyle/>
          <a:p>
            <a:r>
              <a:rPr lang="en-US" dirty="0" smtClean="0"/>
              <a:t>German professionals are very meticulous, and details are greatly appreciated.</a:t>
            </a:r>
          </a:p>
          <a:p>
            <a:r>
              <a:rPr lang="en-US" dirty="0" smtClean="0"/>
              <a:t>Decisions are made from the highest position down, so the person with the highest professional rank has the final say.</a:t>
            </a:r>
          </a:p>
          <a:p>
            <a:r>
              <a:rPr lang="en-US" dirty="0" smtClean="0"/>
              <a:t>Once a negotiation has been reached, it is rare that it will be modified later.</a:t>
            </a:r>
          </a:p>
          <a:p>
            <a:r>
              <a:rPr lang="en-US" dirty="0" smtClean="0"/>
              <a:t>If you are late enter without a fuss and at the end of the meeting apologize to the highest ranking professional.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"/>
            <a:ext cx="914400" cy="128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76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57800" y="594360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Office.com</a:t>
            </a:r>
            <a:endParaRPr lang="en-US" sz="900" dirty="0"/>
          </a:p>
        </p:txBody>
      </p:sp>
      <p:pic>
        <p:nvPicPr>
          <p:cNvPr id="1026" name="Picture 2" descr="C:\Users\Owner\AppData\Local\Microsoft\Windows\Temporary Internet Files\Content.IE5\W5INPPV6\MP9004434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7748"/>
            <a:ext cx="7396163" cy="492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533400"/>
            <a:ext cx="449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people meet to discuss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65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Attire &amp; 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613" y="1600200"/>
            <a:ext cx="7202776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Do not bring lilies as a gift, as they are used in German Funerals.</a:t>
            </a:r>
          </a:p>
          <a:p>
            <a:r>
              <a:rPr lang="en-US" dirty="0" smtClean="0"/>
              <a:t>Men should wear, black, navy, or dark grey suits and whites shirts with a tie.</a:t>
            </a:r>
          </a:p>
          <a:p>
            <a:r>
              <a:rPr lang="en-US" dirty="0" smtClean="0"/>
              <a:t>Women should wear pantsuits or dress suits to a meeting and in a muted color.</a:t>
            </a:r>
          </a:p>
          <a:p>
            <a:r>
              <a:rPr lang="en-US" dirty="0" smtClean="0"/>
              <a:t>Avoid wearing flashy or expensive looking jewelry.</a:t>
            </a:r>
          </a:p>
          <a:p>
            <a:r>
              <a:rPr lang="en-US" dirty="0" smtClean="0"/>
              <a:t>Being punctual is extremely important, do not exceed more than fifteen minutes when early, and if you are more than five minutes late, call.</a:t>
            </a:r>
            <a:endParaRPr lang="en-US" dirty="0"/>
          </a:p>
        </p:txBody>
      </p:sp>
      <p:pic>
        <p:nvPicPr>
          <p:cNvPr id="3075" name="Picture 3" descr="C:\Users\Owner\AppData\Local\Microsoft\Windows\Temporary Internet Files\Content.IE5\8I8IKHB5\MP90044322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1867818" cy="124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wner\AppData\Local\Microsoft\Windows\Temporary Internet Files\Content.IE5\Q66QC07S\MP91022070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5946626" cy="594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34200" y="6475735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Office.com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03596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How do you address a male doctor in Germany?</a:t>
            </a:r>
          </a:p>
          <a:p>
            <a:pPr lvl="1"/>
            <a:r>
              <a:rPr lang="en-US" dirty="0" err="1" smtClean="0"/>
              <a:t>Doktor</a:t>
            </a:r>
            <a:endParaRPr lang="en-US" dirty="0" smtClean="0"/>
          </a:p>
          <a:p>
            <a:pPr lvl="1"/>
            <a:r>
              <a:rPr lang="en-US" dirty="0" smtClean="0"/>
              <a:t>Frau</a:t>
            </a:r>
          </a:p>
          <a:p>
            <a:pPr lvl="1"/>
            <a:r>
              <a:rPr lang="en-US" dirty="0" smtClean="0"/>
              <a:t>Herr </a:t>
            </a:r>
            <a:r>
              <a:rPr lang="en-US" dirty="0" err="1" smtClean="0"/>
              <a:t>Doktor</a:t>
            </a:r>
            <a:endParaRPr lang="en-US" dirty="0"/>
          </a:p>
          <a:p>
            <a:r>
              <a:rPr lang="en-US" dirty="0" smtClean="0"/>
              <a:t>2. Who makes the final decision in a business meeting?</a:t>
            </a:r>
          </a:p>
          <a:p>
            <a:pPr lvl="1"/>
            <a:r>
              <a:rPr lang="en-US" dirty="0" smtClean="0"/>
              <a:t>Your fellow employee</a:t>
            </a:r>
          </a:p>
          <a:p>
            <a:pPr lvl="1"/>
            <a:r>
              <a:rPr lang="en-US" dirty="0" smtClean="0"/>
              <a:t>The highest ranking professional</a:t>
            </a:r>
          </a:p>
          <a:p>
            <a:pPr lvl="1"/>
            <a:r>
              <a:rPr lang="en-US" dirty="0" smtClean="0"/>
              <a:t>The janitor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39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Herr </a:t>
            </a:r>
            <a:r>
              <a:rPr lang="en-US" dirty="0" err="1" smtClean="0"/>
              <a:t>Doktor</a:t>
            </a:r>
            <a:r>
              <a:rPr lang="en-US" dirty="0" smtClean="0"/>
              <a:t> whatshisname</a:t>
            </a:r>
          </a:p>
          <a:p>
            <a:r>
              <a:rPr lang="en-US" dirty="0" smtClean="0"/>
              <a:t>2. The highest ranking professional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28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1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294</TotalTime>
  <Words>337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Business-Etikette</vt:lpstr>
      <vt:lpstr>First Impressions</vt:lpstr>
      <vt:lpstr>PowerPoint Presentation</vt:lpstr>
      <vt:lpstr>In a meeting</vt:lpstr>
      <vt:lpstr>PowerPoint Presentation</vt:lpstr>
      <vt:lpstr>Attire &amp; Miscellaneous</vt:lpstr>
      <vt:lpstr>PowerPoint Presentation</vt:lpstr>
      <vt:lpstr>Fragen</vt:lpstr>
      <vt:lpstr>Anworten</vt:lpstr>
      <vt:lpstr>Resources</vt:lpstr>
      <vt:lpstr>Kultur Foto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Business-Etikette</dc:title>
  <dc:creator>Owner</dc:creator>
  <cp:lastModifiedBy>Owner</cp:lastModifiedBy>
  <cp:revision>14</cp:revision>
  <dcterms:created xsi:type="dcterms:W3CDTF">2012-10-23T17:00:15Z</dcterms:created>
  <dcterms:modified xsi:type="dcterms:W3CDTF">2012-11-08T17:38:01Z</dcterms:modified>
</cp:coreProperties>
</file>